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4"/>
  </p:sldMasterIdLst>
  <p:notesMasterIdLst>
    <p:notesMasterId r:id="rId20"/>
  </p:notesMasterIdLst>
  <p:sldIdLst>
    <p:sldId id="256" r:id="rId5"/>
    <p:sldId id="259" r:id="rId6"/>
    <p:sldId id="260" r:id="rId7"/>
    <p:sldId id="257" r:id="rId8"/>
    <p:sldId id="327" r:id="rId9"/>
    <p:sldId id="331" r:id="rId10"/>
    <p:sldId id="294" r:id="rId11"/>
    <p:sldId id="332" r:id="rId12"/>
    <p:sldId id="325" r:id="rId13"/>
    <p:sldId id="292" r:id="rId14"/>
    <p:sldId id="323" r:id="rId15"/>
    <p:sldId id="281" r:id="rId16"/>
    <p:sldId id="326" r:id="rId17"/>
    <p:sldId id="329" r:id="rId18"/>
    <p:sldId id="279" r:id="rId19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21"/>
      <p:bold r:id="rId22"/>
      <p:italic r:id="rId23"/>
      <p:boldItalic r:id="rId24"/>
    </p:embeddedFont>
    <p:embeddedFont>
      <p:font typeface="DM Sans" panose="020B0604020202020204" charset="0"/>
      <p:regular r:id="rId25"/>
      <p:bold r:id="rId26"/>
      <p:italic r:id="rId27"/>
      <p:boldItalic r:id="rId28"/>
    </p:embeddedFont>
    <p:embeddedFont>
      <p:font typeface="Passion One" panose="020B0604020202020204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79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504FFD-0C04-410C-8E6F-EF246C7FA03A}" v="12" dt="2020-09-10T04:56:39.458"/>
    <p1510:client id="{098A896E-292A-450B-BCEC-CAE595513CD5}" v="8" dt="2020-09-10T02:50:08.643"/>
    <p1510:client id="{14071EEC-0B9D-471E-76BB-46B7AE897195}" v="5" dt="2020-09-10T02:54:15.936"/>
    <p1510:client id="{187C0894-0407-4E9E-3075-D2CB5D3B4B76}" v="56" dt="2020-09-10T22:42:49.928"/>
    <p1510:client id="{19C7257E-C946-410F-21AB-051D25F28EAE}" v="18" dt="2020-09-10T22:44:21.816"/>
    <p1510:client id="{2F214131-77A0-4797-716A-8F0C03F91AA3}" v="360" dt="2020-09-10T03:10:14.318"/>
    <p1510:client id="{47F89533-BB1C-4A42-63B5-10FDA491B2E1}" v="101" dt="2020-09-10T04:48:36.488"/>
    <p1510:client id="{817A330E-41E6-4BF3-7ACF-E091BF19CEFC}" v="5" dt="2020-09-10T04:57:33.907"/>
    <p1510:client id="{A5D784C9-4B3A-40FE-6D3F-2AB97E2EF602}" v="408" dt="2020-09-10T02:11:04.711"/>
    <p1510:client id="{A735834C-0863-4AA5-5FEE-7162EBFA1D6C}" v="87" dt="2020-09-10T04:53:50.820"/>
    <p1510:client id="{BAB40FA6-6AE9-4658-8865-242A604EF237}" v="2" dt="2020-10-01T21:59:59.296"/>
    <p1510:client id="{BB0FE2C8-543D-4010-4CB3-1B05B30F47D4}" v="181" dt="2020-09-10T03:47:18.099"/>
    <p1510:client id="{CBA8655A-424A-4E92-2180-5B9EA0B1D4A2}" v="31" dt="2020-09-10T04:59:30.458"/>
    <p1510:client id="{F1B61924-B81B-409F-984F-F51BCB1B4291}" v="16" dt="2020-08-27T18:16:32.292"/>
    <p1510:client id="{FEA4A3C6-36C2-42BC-D5DF-766B6243F154}" v="247" dt="2020-09-10T04:38:18.590"/>
  </p1510:revLst>
</p1510:revInfo>
</file>

<file path=ppt/tableStyles.xml><?xml version="1.0" encoding="utf-8"?>
<a:tblStyleLst xmlns:a="http://schemas.openxmlformats.org/drawingml/2006/main" def="{A5449937-DE8B-491D-B6C8-F8519D2F4B91}">
  <a:tblStyle styleId="{A5449937-DE8B-491D-B6C8-F8519D2F4B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alia Leon Cardozo" userId="S::na-leon@javeriana.edu.co::8678f898-5b20-414a-82e1-b77982dbd035" providerId="AD" clId="Web-{187C0894-0407-4E9E-3075-D2CB5D3B4B76}"/>
    <pc:docChg chg="modSld sldOrd">
      <pc:chgData name="Natalia Leon Cardozo" userId="S::na-leon@javeriana.edu.co::8678f898-5b20-414a-82e1-b77982dbd035" providerId="AD" clId="Web-{187C0894-0407-4E9E-3075-D2CB5D3B4B76}" dt="2020-09-10T22:42:49.928" v="48" actId="14100"/>
      <pc:docMkLst>
        <pc:docMk/>
      </pc:docMkLst>
      <pc:sldChg chg="modSp">
        <pc:chgData name="Natalia Leon Cardozo" userId="S::na-leon@javeriana.edu.co::8678f898-5b20-414a-82e1-b77982dbd035" providerId="AD" clId="Web-{187C0894-0407-4E9E-3075-D2CB5D3B4B76}" dt="2020-09-10T22:42:49.928" v="48" actId="14100"/>
        <pc:sldMkLst>
          <pc:docMk/>
          <pc:sldMk cId="0" sldId="259"/>
        </pc:sldMkLst>
        <pc:spChg chg="mod">
          <ac:chgData name="Natalia Leon Cardozo" userId="S::na-leon@javeriana.edu.co::8678f898-5b20-414a-82e1-b77982dbd035" providerId="AD" clId="Web-{187C0894-0407-4E9E-3075-D2CB5D3B4B76}" dt="2020-09-10T22:42:49.928" v="48" actId="14100"/>
          <ac:spMkLst>
            <pc:docMk/>
            <pc:sldMk cId="0" sldId="259"/>
            <ac:spMk id="219" creationId="{00000000-0000-0000-0000-000000000000}"/>
          </ac:spMkLst>
        </pc:spChg>
      </pc:sldChg>
      <pc:sldChg chg="modSp">
        <pc:chgData name="Natalia Leon Cardozo" userId="S::na-leon@javeriana.edu.co::8678f898-5b20-414a-82e1-b77982dbd035" providerId="AD" clId="Web-{187C0894-0407-4E9E-3075-D2CB5D3B4B76}" dt="2020-09-10T22:41:57.537" v="40" actId="14100"/>
        <pc:sldMkLst>
          <pc:docMk/>
          <pc:sldMk cId="3413904823" sldId="329"/>
        </pc:sldMkLst>
        <pc:spChg chg="mod">
          <ac:chgData name="Natalia Leon Cardozo" userId="S::na-leon@javeriana.edu.co::8678f898-5b20-414a-82e1-b77982dbd035" providerId="AD" clId="Web-{187C0894-0407-4E9E-3075-D2CB5D3B4B76}" dt="2020-09-10T22:41:57.537" v="40" actId="14100"/>
          <ac:spMkLst>
            <pc:docMk/>
            <pc:sldMk cId="3413904823" sldId="329"/>
            <ac:spMk id="232" creationId="{00000000-0000-0000-0000-000000000000}"/>
          </ac:spMkLst>
        </pc:spChg>
      </pc:sldChg>
      <pc:sldChg chg="ord">
        <pc:chgData name="Natalia Leon Cardozo" userId="S::na-leon@javeriana.edu.co::8678f898-5b20-414a-82e1-b77982dbd035" providerId="AD" clId="Web-{187C0894-0407-4E9E-3075-D2CB5D3B4B76}" dt="2020-09-10T22:41:08.318" v="17"/>
        <pc:sldMkLst>
          <pc:docMk/>
          <pc:sldMk cId="3456554653" sldId="331"/>
        </pc:sldMkLst>
      </pc:sldChg>
    </pc:docChg>
  </pc:docChgLst>
  <pc:docChgLst>
    <pc:chgData name="Natalia Leon Cardozo" userId="S::na-leon@javeriana.edu.co::8678f898-5b20-414a-82e1-b77982dbd035" providerId="AD" clId="Web-{BAB40FA6-6AE9-4658-8865-242A604EF237}"/>
    <pc:docChg chg="modSld">
      <pc:chgData name="Natalia Leon Cardozo" userId="S::na-leon@javeriana.edu.co::8678f898-5b20-414a-82e1-b77982dbd035" providerId="AD" clId="Web-{BAB40FA6-6AE9-4658-8865-242A604EF237}" dt="2020-10-01T21:59:57.921" v="0" actId="20577"/>
      <pc:docMkLst>
        <pc:docMk/>
      </pc:docMkLst>
      <pc:sldChg chg="modSp">
        <pc:chgData name="Natalia Leon Cardozo" userId="S::na-leon@javeriana.edu.co::8678f898-5b20-414a-82e1-b77982dbd035" providerId="AD" clId="Web-{BAB40FA6-6AE9-4658-8865-242A604EF237}" dt="2020-10-01T21:59:57.921" v="0" actId="20577"/>
        <pc:sldMkLst>
          <pc:docMk/>
          <pc:sldMk cId="0" sldId="259"/>
        </pc:sldMkLst>
        <pc:spChg chg="mod">
          <ac:chgData name="Natalia Leon Cardozo" userId="S::na-leon@javeriana.edu.co::8678f898-5b20-414a-82e1-b77982dbd035" providerId="AD" clId="Web-{BAB40FA6-6AE9-4658-8865-242A604EF237}" dt="2020-10-01T21:59:57.921" v="0" actId="20577"/>
          <ac:spMkLst>
            <pc:docMk/>
            <pc:sldMk cId="0" sldId="259"/>
            <ac:spMk id="219" creationId="{00000000-0000-0000-0000-000000000000}"/>
          </ac:spMkLst>
        </pc:spChg>
      </pc:sldChg>
    </pc:docChg>
  </pc:docChgLst>
  <pc:docChgLst>
    <pc:chgData name="Natalia Leon Cardozo" userId="S::na-leon@javeriana.edu.co::8678f898-5b20-414a-82e1-b77982dbd035" providerId="AD" clId="Web-{19C7257E-C946-410F-21AB-051D25F28EAE}"/>
    <pc:docChg chg="modSld">
      <pc:chgData name="Natalia Leon Cardozo" userId="S::na-leon@javeriana.edu.co::8678f898-5b20-414a-82e1-b77982dbd035" providerId="AD" clId="Web-{19C7257E-C946-410F-21AB-051D25F28EAE}" dt="2020-09-10T22:44:21.816" v="16" actId="1076"/>
      <pc:docMkLst>
        <pc:docMk/>
      </pc:docMkLst>
      <pc:sldChg chg="modSp">
        <pc:chgData name="Natalia Leon Cardozo" userId="S::na-leon@javeriana.edu.co::8678f898-5b20-414a-82e1-b77982dbd035" providerId="AD" clId="Web-{19C7257E-C946-410F-21AB-051D25F28EAE}" dt="2020-09-10T22:44:21.816" v="16" actId="1076"/>
        <pc:sldMkLst>
          <pc:docMk/>
          <pc:sldMk cId="0" sldId="257"/>
        </pc:sldMkLst>
        <pc:spChg chg="mod">
          <ac:chgData name="Natalia Leon Cardozo" userId="S::na-leon@javeriana.edu.co::8678f898-5b20-414a-82e1-b77982dbd035" providerId="AD" clId="Web-{19C7257E-C946-410F-21AB-051D25F28EAE}" dt="2020-09-10T22:44:21.816" v="16" actId="1076"/>
          <ac:spMkLst>
            <pc:docMk/>
            <pc:sldMk cId="0" sldId="257"/>
            <ac:spMk id="2" creationId="{162FA886-74BC-4E29-A350-94F8918326B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590075ef_0_27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590075ef_0_27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3292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5fe98c79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5fe98c79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75867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5fe98c79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5fe98c79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9272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6d590075ef_0_260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6d590075ef_0_260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5fe98c79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5fe98c79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5fe98c79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5fe98c79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590075ef_0_27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590075ef_0_27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5fe98c79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5fe98c79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1401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590075ef_0_27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590075ef_0_27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3640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590075ef_0_27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590075ef_0_27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7456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590075ef_0_27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590075ef_0_27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417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5fe98c79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5fe98c79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0544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405576" y="1263788"/>
            <a:ext cx="34176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405575" y="3087113"/>
            <a:ext cx="2736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415500" y="125"/>
            <a:ext cx="33411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255000" y="358163"/>
            <a:ext cx="4201800" cy="44274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4625"/>
            <a:ext cx="4106700" cy="28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04875" y="1458475"/>
            <a:ext cx="3930300" cy="1758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04875" y="3039300"/>
            <a:ext cx="3099000" cy="71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704875" y="950575"/>
            <a:ext cx="15546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-18300" y="-40625"/>
            <a:ext cx="768900" cy="397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5385250" y="1015950"/>
            <a:ext cx="2965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 rot="-5400000">
            <a:off x="-639250" y="1601225"/>
            <a:ext cx="278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">
  <p:cSld name="TITLE_AND_TWO_COLUMNS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body" idx="1"/>
          </p:nvPr>
        </p:nvSpPr>
        <p:spPr>
          <a:xfrm>
            <a:off x="1667925" y="538800"/>
            <a:ext cx="6839400" cy="3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-18300" y="-40625"/>
            <a:ext cx="768900" cy="518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 rot="-5400000">
            <a:off x="-1228750" y="2190600"/>
            <a:ext cx="3967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/>
          <p:nvPr/>
        </p:nvSpPr>
        <p:spPr>
          <a:xfrm>
            <a:off x="378575" y="-85900"/>
            <a:ext cx="781800" cy="46992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2">
  <p:cSld name="TITLE_AND_BODY_1_2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/>
          <p:nvPr/>
        </p:nvSpPr>
        <p:spPr>
          <a:xfrm>
            <a:off x="-18300" y="-40625"/>
            <a:ext cx="768900" cy="397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 rot="-5400000">
            <a:off x="-639250" y="1601225"/>
            <a:ext cx="278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title" idx="2"/>
          </p:nvPr>
        </p:nvSpPr>
        <p:spPr>
          <a:xfrm>
            <a:off x="2102575" y="3405175"/>
            <a:ext cx="1623900" cy="40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subTitle" idx="1"/>
          </p:nvPr>
        </p:nvSpPr>
        <p:spPr>
          <a:xfrm>
            <a:off x="2102575" y="3760050"/>
            <a:ext cx="16239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title" idx="3"/>
          </p:nvPr>
        </p:nvSpPr>
        <p:spPr>
          <a:xfrm>
            <a:off x="4328600" y="3405175"/>
            <a:ext cx="1623900" cy="40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subTitle" idx="4"/>
          </p:nvPr>
        </p:nvSpPr>
        <p:spPr>
          <a:xfrm>
            <a:off x="4328600" y="3760050"/>
            <a:ext cx="16239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title" idx="5"/>
          </p:nvPr>
        </p:nvSpPr>
        <p:spPr>
          <a:xfrm>
            <a:off x="6554625" y="3405175"/>
            <a:ext cx="1623900" cy="40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subTitle" idx="6"/>
          </p:nvPr>
        </p:nvSpPr>
        <p:spPr>
          <a:xfrm>
            <a:off x="6554625" y="3760050"/>
            <a:ext cx="16239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_AND_BODY_1_3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/>
          <p:nvPr/>
        </p:nvSpPr>
        <p:spPr>
          <a:xfrm>
            <a:off x="-18300" y="-40625"/>
            <a:ext cx="768900" cy="397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 rot="-5400000">
            <a:off x="-639250" y="1601225"/>
            <a:ext cx="278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/>
          <p:nvPr/>
        </p:nvSpPr>
        <p:spPr>
          <a:xfrm>
            <a:off x="0" y="-75325"/>
            <a:ext cx="4106700" cy="131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704875" y="604350"/>
            <a:ext cx="3930300" cy="116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subTitle" idx="1"/>
          </p:nvPr>
        </p:nvSpPr>
        <p:spPr>
          <a:xfrm>
            <a:off x="704875" y="1768950"/>
            <a:ext cx="4335900" cy="131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1" name="Google Shape;171;p25"/>
          <p:cNvSpPr txBox="1"/>
          <p:nvPr/>
        </p:nvSpPr>
        <p:spPr>
          <a:xfrm>
            <a:off x="704875" y="3488125"/>
            <a:ext cx="35343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2"/>
              </a:rPr>
              <a:t>Slidesgo</a:t>
            </a:r>
            <a:r>
              <a:rPr lang="en" sz="12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, including icons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/>
              </a:rPr>
              <a:t>Flaticon</a:t>
            </a:r>
            <a:r>
              <a:rPr lang="en" sz="12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/>
              </a:rPr>
              <a:t>Freepik</a:t>
            </a:r>
            <a:r>
              <a:rPr lang="en" sz="12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sz="12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2" name="Google Shape;172;p25"/>
          <p:cNvSpPr/>
          <p:nvPr/>
        </p:nvSpPr>
        <p:spPr>
          <a:xfrm>
            <a:off x="5682575" y="671400"/>
            <a:ext cx="3072600" cy="38007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ssion One"/>
              <a:buNone/>
              <a:defRPr sz="28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ans"/>
              <a:buChar char="●"/>
              <a:defRPr sz="18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○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■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○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■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○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DM Sans"/>
              <a:buChar char="■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59" r:id="rId5"/>
    <p:sldLayoutId id="2147483666" r:id="rId6"/>
    <p:sldLayoutId id="2147483668" r:id="rId7"/>
    <p:sldLayoutId id="2147483671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Informe%20Gerencial%20entrega%202_LxEcoturismo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jpeg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>
            <a:spLocks noGrp="1"/>
          </p:cNvSpPr>
          <p:nvPr>
            <p:ph type="ctrTitle"/>
          </p:nvPr>
        </p:nvSpPr>
        <p:spPr>
          <a:xfrm>
            <a:off x="5035223" y="1828145"/>
            <a:ext cx="4302780" cy="1165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LxEcoturismo</a:t>
            </a:r>
            <a:endParaRPr/>
          </a:p>
        </p:txBody>
      </p:sp>
      <p:sp>
        <p:nvSpPr>
          <p:cNvPr id="187" name="Google Shape;187;p29"/>
          <p:cNvSpPr txBox="1">
            <a:spLocks noGrp="1"/>
          </p:cNvSpPr>
          <p:nvPr>
            <p:ph type="subTitle" idx="1"/>
          </p:nvPr>
        </p:nvSpPr>
        <p:spPr>
          <a:xfrm>
            <a:off x="5405575" y="3087112"/>
            <a:ext cx="2736900" cy="1649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bg2"/>
                </a:solidFill>
              </a:rPr>
              <a:t>Carlos A. </a:t>
            </a:r>
            <a:r>
              <a:rPr lang="en-US" b="1" err="1">
                <a:solidFill>
                  <a:schemeClr val="bg2"/>
                </a:solidFill>
              </a:rPr>
              <a:t>Merchán</a:t>
            </a:r>
            <a:endParaRPr lang="en-US" b="1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bg2"/>
                </a:solidFill>
              </a:rPr>
              <a:t>Rigoberto Giraldo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bg2"/>
                </a:solidFill>
              </a:rPr>
              <a:t>Rodrigo </a:t>
            </a:r>
            <a:r>
              <a:rPr lang="en-US" b="1" err="1">
                <a:solidFill>
                  <a:schemeClr val="bg2"/>
                </a:solidFill>
              </a:rPr>
              <a:t>Bastidas</a:t>
            </a:r>
            <a:endParaRPr lang="en-US" b="1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bg2"/>
                </a:solidFill>
              </a:rPr>
              <a:t>Luz E. González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bg2"/>
                </a:solidFill>
              </a:rPr>
              <a:t>Natalia León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4524163-50B5-4EA5-95FF-35E12732A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930" y="2514976"/>
            <a:ext cx="1624014" cy="410277"/>
          </a:xfrm>
          <a:prstGeom prst="rect">
            <a:avLst/>
          </a:prstGeom>
        </p:spPr>
      </p:pic>
      <p:pic>
        <p:nvPicPr>
          <p:cNvPr id="1026" name="Picture 2" descr="Costa Rica, del ecoturismo a la sostenibilidad inclusiva e ...">
            <a:extLst>
              <a:ext uri="{FF2B5EF4-FFF2-40B4-BE49-F238E27FC236}">
                <a16:creationId xmlns:a16="http://schemas.microsoft.com/office/drawing/2014/main" id="{3CD73137-3A71-4A81-9834-9785C9213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1400175"/>
            <a:ext cx="447675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303869" y="2456695"/>
            <a:ext cx="3802831" cy="17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s-ES" b="1"/>
              <a:t>Reporte Gerencial</a:t>
            </a:r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 idx="2"/>
          </p:nvPr>
        </p:nvSpPr>
        <p:spPr>
          <a:xfrm>
            <a:off x="303869" y="1759050"/>
            <a:ext cx="15546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 lang="es-MX"/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l="10329" r="24379"/>
          <a:stretch/>
        </p:blipFill>
        <p:spPr>
          <a:xfrm>
            <a:off x="4106700" y="0"/>
            <a:ext cx="50373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0590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5AE4C97-38BE-4B7C-A1C3-0692C4BE8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endParaRPr lang="es-MX" sz="3200" dirty="0"/>
          </a:p>
          <a:p>
            <a:pPr marL="146050" indent="0">
              <a:buNone/>
            </a:pPr>
            <a:endParaRPr lang="es-MX" sz="3200" dirty="0"/>
          </a:p>
          <a:p>
            <a:pPr marL="146050" indent="0">
              <a:buNone/>
            </a:pPr>
            <a:endParaRPr lang="es-MX" sz="3200" dirty="0"/>
          </a:p>
        </p:txBody>
      </p:sp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-5400000">
            <a:off x="-828111" y="2549997"/>
            <a:ext cx="3967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Seguimiento al proyecto</a:t>
            </a:r>
            <a:br>
              <a:rPr lang="es-ES" dirty="0"/>
            </a:br>
            <a:endParaRPr dirty="0"/>
          </a:p>
        </p:txBody>
      </p:sp>
      <p:sp>
        <p:nvSpPr>
          <p:cNvPr id="2" name="Diagrama de flujo: conector 1">
            <a:extLst>
              <a:ext uri="{FF2B5EF4-FFF2-40B4-BE49-F238E27FC236}">
                <a16:creationId xmlns:a16="http://schemas.microsoft.com/office/drawing/2014/main" id="{8F6392CC-CD36-4F77-A276-590FDF261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1656" y="689728"/>
            <a:ext cx="314325" cy="325437"/>
          </a:xfrm>
          <a:prstGeom prst="flowChartConnector">
            <a:avLst/>
          </a:prstGeom>
          <a:solidFill>
            <a:srgbClr val="37795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168E709-651E-4526-9FEC-45F9E5130E05}"/>
              </a:ext>
            </a:extLst>
          </p:cNvPr>
          <p:cNvSpPr txBox="1"/>
          <p:nvPr/>
        </p:nvSpPr>
        <p:spPr>
          <a:xfrm>
            <a:off x="3156392" y="511468"/>
            <a:ext cx="45832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s-CO" sz="1400" dirty="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Porcentaje Planeado:  </a:t>
            </a:r>
            <a:r>
              <a:rPr lang="es-CO" sz="1400" dirty="0"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100</a:t>
            </a:r>
            <a:r>
              <a:rPr lang="es-CO" sz="1400" dirty="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%</a:t>
            </a:r>
            <a:endParaRPr lang="es-CO" sz="14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s-CO" sz="1400" dirty="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Porcentaje  Ejecutado:  </a:t>
            </a:r>
            <a:r>
              <a:rPr lang="es-CO" sz="1400" dirty="0"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99</a:t>
            </a:r>
            <a:r>
              <a:rPr lang="es-CO" sz="1400" dirty="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%</a:t>
            </a:r>
            <a:endParaRPr lang="es-CO" sz="14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s-CO" sz="1400" dirty="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SPI (Índice de Rendimiento del Cronograma) = </a:t>
            </a:r>
            <a:r>
              <a:rPr lang="es-CO" sz="1400" dirty="0"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0.99</a:t>
            </a:r>
            <a:endParaRPr lang="es-CO" sz="14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8B2963C-C9FF-48BB-BA43-E96607EA460D}"/>
              </a:ext>
            </a:extLst>
          </p:cNvPr>
          <p:cNvSpPr txBox="1"/>
          <p:nvPr/>
        </p:nvSpPr>
        <p:spPr>
          <a:xfrm>
            <a:off x="6095374" y="4604700"/>
            <a:ext cx="18549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hlinkClick r:id="rId3" action="ppaction://hlinkfile"/>
              </a:rPr>
              <a:t>Ver reporte gerencial</a:t>
            </a:r>
            <a:endParaRPr lang="es-ES" dirty="0"/>
          </a:p>
        </p:txBody>
      </p:sp>
      <p:pic>
        <p:nvPicPr>
          <p:cNvPr id="8" name="Imagen 7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B532DE8-50AC-450D-88D9-1B035E502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139" y="1583094"/>
            <a:ext cx="7065186" cy="26033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99C834B-F939-423E-AD20-A8F62F1620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3041" y="185240"/>
            <a:ext cx="700070" cy="123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59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562000" y="2179994"/>
            <a:ext cx="3802831" cy="17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b="1" dirty="0"/>
              <a:t>Starfish</a:t>
            </a:r>
            <a:br>
              <a:rPr lang="es-ES" b="1" dirty="0"/>
            </a:br>
            <a:br>
              <a:rPr lang="es-ES" dirty="0"/>
            </a:br>
            <a:endParaRPr dirty="0"/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 idx="2"/>
          </p:nvPr>
        </p:nvSpPr>
        <p:spPr>
          <a:xfrm>
            <a:off x="626294" y="1529219"/>
            <a:ext cx="15546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l="10329" r="24379"/>
          <a:stretch/>
        </p:blipFill>
        <p:spPr>
          <a:xfrm>
            <a:off x="4106700" y="0"/>
            <a:ext cx="50373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0817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A0CA42-85B9-4740-89A4-7C1D0480E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5400000">
            <a:off x="-1182233" y="3067786"/>
            <a:ext cx="3967800" cy="572700"/>
          </a:xfrm>
        </p:spPr>
        <p:txBody>
          <a:bodyPr/>
          <a:lstStyle/>
          <a:p>
            <a:r>
              <a:rPr lang="en-US" dirty="0" err="1"/>
              <a:t>Starfsh</a:t>
            </a:r>
            <a:endParaRPr lang="en-US" dirty="0"/>
          </a:p>
        </p:txBody>
      </p:sp>
      <p:pic>
        <p:nvPicPr>
          <p:cNvPr id="4" name="Imagen 3" descr="Forma&#10;&#10;Descripción generada automáticamente">
            <a:extLst>
              <a:ext uri="{FF2B5EF4-FFF2-40B4-BE49-F238E27FC236}">
                <a16:creationId xmlns:a16="http://schemas.microsoft.com/office/drawing/2014/main" id="{44816D49-80AB-49F5-BF29-60E7E0E62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460" y="0"/>
            <a:ext cx="67970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91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303869" y="2456695"/>
            <a:ext cx="3894027" cy="19528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s-ES" sz="6600" b="1" dirty="0"/>
              <a:t>Demo!</a:t>
            </a:r>
            <a:br>
              <a:rPr lang="es-ES" sz="6600" b="1" dirty="0"/>
            </a:br>
            <a:endParaRPr lang="es-ES" sz="6600" b="1" dirty="0"/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 idx="2"/>
          </p:nvPr>
        </p:nvSpPr>
        <p:spPr>
          <a:xfrm>
            <a:off x="303869" y="1759050"/>
            <a:ext cx="15546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l="10329" r="24379"/>
          <a:stretch/>
        </p:blipFill>
        <p:spPr>
          <a:xfrm>
            <a:off x="4106700" y="0"/>
            <a:ext cx="50373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3904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2"/>
          <p:cNvSpPr txBox="1">
            <a:spLocks noGrp="1"/>
          </p:cNvSpPr>
          <p:nvPr>
            <p:ph type="title"/>
          </p:nvPr>
        </p:nvSpPr>
        <p:spPr>
          <a:xfrm>
            <a:off x="704875" y="604350"/>
            <a:ext cx="3930300" cy="116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GRACIAS!</a:t>
            </a:r>
            <a:endParaRPr/>
          </a:p>
        </p:txBody>
      </p:sp>
      <p:sp>
        <p:nvSpPr>
          <p:cNvPr id="639" name="Google Shape;639;p52"/>
          <p:cNvSpPr txBox="1">
            <a:spLocks noGrp="1"/>
          </p:cNvSpPr>
          <p:nvPr>
            <p:ph type="subTitle" idx="1"/>
          </p:nvPr>
        </p:nvSpPr>
        <p:spPr>
          <a:xfrm>
            <a:off x="704875" y="2043071"/>
            <a:ext cx="4335900" cy="13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Preguntas 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info@lxecoturismo.com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32036987456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8B32D4A-3681-48C1-BCC7-AE598B31C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13" y="3635692"/>
            <a:ext cx="3696568" cy="752475"/>
          </a:xfrm>
          <a:prstGeom prst="rect">
            <a:avLst/>
          </a:prstGeom>
        </p:spPr>
      </p:pic>
      <p:pic>
        <p:nvPicPr>
          <p:cNvPr id="5122" name="Picture 2" descr="Murcia mira hacia el ecoturismo | La Verdad">
            <a:extLst>
              <a:ext uri="{FF2B5EF4-FFF2-40B4-BE49-F238E27FC236}">
                <a16:creationId xmlns:a16="http://schemas.microsoft.com/office/drawing/2014/main" id="{AD1A8F97-F809-43B2-B336-9747303F3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744" y="774335"/>
            <a:ext cx="2436495" cy="359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A7B8107-F114-417B-A233-9BDCD1E7D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146" y="3037686"/>
            <a:ext cx="1624014" cy="4102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/>
          <p:nvPr/>
        </p:nvSpPr>
        <p:spPr>
          <a:xfrm>
            <a:off x="-205750" y="226825"/>
            <a:ext cx="1342800" cy="20733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2"/>
          <p:cNvSpPr/>
          <p:nvPr/>
        </p:nvSpPr>
        <p:spPr>
          <a:xfrm>
            <a:off x="4929200" y="813749"/>
            <a:ext cx="3752700" cy="3615375"/>
          </a:xfrm>
          <a:prstGeom prst="snip1Rect">
            <a:avLst>
              <a:gd name="adj" fmla="val 1172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2"/>
          <p:cNvSpPr txBox="1">
            <a:spLocks noGrp="1"/>
          </p:cNvSpPr>
          <p:nvPr>
            <p:ph type="body" idx="1"/>
          </p:nvPr>
        </p:nvSpPr>
        <p:spPr>
          <a:xfrm>
            <a:off x="4926933" y="845716"/>
            <a:ext cx="3748872" cy="35472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spcAft>
                <a:spcPts val="600"/>
              </a:spcAft>
              <a:buAutoNum type="arabicPeriod"/>
            </a:pPr>
            <a:r>
              <a:rPr lang="es-ES" sz="1600" dirty="0">
                <a:latin typeface="Passion One"/>
              </a:rPr>
              <a:t>Alcance</a:t>
            </a:r>
            <a:endParaRPr lang="es-ES" sz="1600" dirty="0">
              <a:latin typeface="Passion One"/>
              <a:sym typeface="Passion One"/>
            </a:endParaRP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s-ES" sz="1600" dirty="0">
                <a:latin typeface="Passion One"/>
                <a:sym typeface="Passion One"/>
              </a:rPr>
              <a:t>Diseño detallado</a:t>
            </a:r>
            <a:endParaRPr lang="es-ES" dirty="0"/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s-ES" sz="1600" dirty="0">
                <a:latin typeface="Passion One"/>
              </a:rPr>
              <a:t>Modelo de Datos</a:t>
            </a:r>
            <a:endParaRPr lang="es-ES" sz="1600" dirty="0">
              <a:latin typeface="Passion One"/>
              <a:sym typeface="Passion One"/>
            </a:endParaRP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s-ES" sz="1600" dirty="0">
                <a:latin typeface="Passion One"/>
                <a:sym typeface="Passion One"/>
              </a:rPr>
              <a:t>Modelo de Componentes</a:t>
            </a:r>
            <a:endParaRPr lang="es-ES" sz="1600" dirty="0">
              <a:latin typeface="Passion One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s-ES" sz="1600" dirty="0">
              <a:latin typeface="Passion One"/>
              <a:sym typeface="Passion One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s-ES" sz="1600" dirty="0">
                <a:latin typeface="Passion One"/>
                <a:sym typeface="Passion One"/>
              </a:rPr>
              <a:t>Reporte Gerencial 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s-ES" sz="1600" dirty="0">
                <a:latin typeface="Passion One"/>
                <a:sym typeface="Passion One"/>
              </a:rPr>
              <a:t>Starfish</a:t>
            </a:r>
            <a:endParaRPr lang="es-ES" sz="1600" dirty="0">
              <a:latin typeface="Passion One"/>
            </a:endParaRP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s-ES" sz="1600" dirty="0">
                <a:latin typeface="Passion One"/>
                <a:sym typeface="Passion One"/>
              </a:rPr>
              <a:t>Demo final</a:t>
            </a:r>
            <a:endParaRPr lang="es-ES" sz="2400" b="1" dirty="0"/>
          </a:p>
        </p:txBody>
      </p:sp>
      <p:sp>
        <p:nvSpPr>
          <p:cNvPr id="220" name="Google Shape;220;p32"/>
          <p:cNvSpPr txBox="1">
            <a:spLocks noGrp="1"/>
          </p:cNvSpPr>
          <p:nvPr>
            <p:ph type="title"/>
          </p:nvPr>
        </p:nvSpPr>
        <p:spPr>
          <a:xfrm rot="-5400000">
            <a:off x="-117482" y="1300693"/>
            <a:ext cx="1731865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Agenda</a:t>
            </a:r>
            <a:endParaRPr/>
          </a:p>
        </p:txBody>
      </p:sp>
      <p:grpSp>
        <p:nvGrpSpPr>
          <p:cNvPr id="221" name="Google Shape;221;p32"/>
          <p:cNvGrpSpPr/>
          <p:nvPr/>
        </p:nvGrpSpPr>
        <p:grpSpPr>
          <a:xfrm>
            <a:off x="2117401" y="1453885"/>
            <a:ext cx="1513046" cy="1317298"/>
            <a:chOff x="1190625" y="575725"/>
            <a:chExt cx="5219200" cy="4543975"/>
          </a:xfrm>
        </p:grpSpPr>
        <p:sp>
          <p:nvSpPr>
            <p:cNvPr id="222" name="Google Shape;222;p32"/>
            <p:cNvSpPr/>
            <p:nvPr/>
          </p:nvSpPr>
          <p:spPr>
            <a:xfrm>
              <a:off x="5286025" y="1286850"/>
              <a:ext cx="406150" cy="406125"/>
            </a:xfrm>
            <a:custGeom>
              <a:avLst/>
              <a:gdLst/>
              <a:ahLst/>
              <a:cxnLst/>
              <a:rect l="l" t="t" r="r" b="b"/>
              <a:pathLst>
                <a:path w="16246" h="16245" extrusionOk="0">
                  <a:moveTo>
                    <a:pt x="8123" y="6100"/>
                  </a:moveTo>
                  <a:cubicBezTo>
                    <a:pt x="9232" y="6100"/>
                    <a:pt x="10113" y="7013"/>
                    <a:pt x="10113" y="8122"/>
                  </a:cubicBezTo>
                  <a:cubicBezTo>
                    <a:pt x="10113" y="9232"/>
                    <a:pt x="9232" y="10145"/>
                    <a:pt x="8123" y="10145"/>
                  </a:cubicBezTo>
                  <a:cubicBezTo>
                    <a:pt x="7014" y="10145"/>
                    <a:pt x="6101" y="9232"/>
                    <a:pt x="6101" y="8122"/>
                  </a:cubicBezTo>
                  <a:cubicBezTo>
                    <a:pt x="6101" y="7013"/>
                    <a:pt x="7014" y="6100"/>
                    <a:pt x="8123" y="6100"/>
                  </a:cubicBezTo>
                  <a:close/>
                  <a:moveTo>
                    <a:pt x="8123" y="0"/>
                  </a:moveTo>
                  <a:cubicBezTo>
                    <a:pt x="3654" y="0"/>
                    <a:pt x="1" y="3654"/>
                    <a:pt x="1" y="8122"/>
                  </a:cubicBezTo>
                  <a:cubicBezTo>
                    <a:pt x="1" y="12591"/>
                    <a:pt x="3622" y="16245"/>
                    <a:pt x="8123" y="16245"/>
                  </a:cubicBezTo>
                  <a:cubicBezTo>
                    <a:pt x="12592" y="16245"/>
                    <a:pt x="16246" y="12591"/>
                    <a:pt x="16246" y="8122"/>
                  </a:cubicBezTo>
                  <a:cubicBezTo>
                    <a:pt x="16246" y="3654"/>
                    <a:pt x="12592" y="0"/>
                    <a:pt x="81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2"/>
            <p:cNvSpPr/>
            <p:nvPr/>
          </p:nvSpPr>
          <p:spPr>
            <a:xfrm>
              <a:off x="1190625" y="575725"/>
              <a:ext cx="5219200" cy="4543975"/>
            </a:xfrm>
            <a:custGeom>
              <a:avLst/>
              <a:gdLst/>
              <a:ahLst/>
              <a:cxnLst/>
              <a:rect l="l" t="t" r="r" b="b"/>
              <a:pathLst>
                <a:path w="208768" h="181759" extrusionOk="0">
                  <a:moveTo>
                    <a:pt x="171939" y="26129"/>
                  </a:moveTo>
                  <a:cubicBezTo>
                    <a:pt x="177713" y="26129"/>
                    <a:pt x="182378" y="30794"/>
                    <a:pt x="182378" y="36567"/>
                  </a:cubicBezTo>
                  <a:cubicBezTo>
                    <a:pt x="182378" y="38459"/>
                    <a:pt x="181856" y="40351"/>
                    <a:pt x="180877" y="41950"/>
                  </a:cubicBezTo>
                  <a:cubicBezTo>
                    <a:pt x="180877" y="41982"/>
                    <a:pt x="180877" y="41982"/>
                    <a:pt x="180845" y="42015"/>
                  </a:cubicBezTo>
                  <a:lnTo>
                    <a:pt x="171939" y="57477"/>
                  </a:lnTo>
                  <a:lnTo>
                    <a:pt x="163001" y="42015"/>
                  </a:lnTo>
                  <a:cubicBezTo>
                    <a:pt x="163001" y="41982"/>
                    <a:pt x="163001" y="41982"/>
                    <a:pt x="162969" y="41950"/>
                  </a:cubicBezTo>
                  <a:cubicBezTo>
                    <a:pt x="161990" y="40351"/>
                    <a:pt x="161468" y="38459"/>
                    <a:pt x="161468" y="36567"/>
                  </a:cubicBezTo>
                  <a:cubicBezTo>
                    <a:pt x="161468" y="30794"/>
                    <a:pt x="166166" y="26129"/>
                    <a:pt x="171939" y="26129"/>
                  </a:cubicBezTo>
                  <a:close/>
                  <a:moveTo>
                    <a:pt x="135111" y="7568"/>
                  </a:moveTo>
                  <a:lnTo>
                    <a:pt x="135111" y="54769"/>
                  </a:lnTo>
                  <a:lnTo>
                    <a:pt x="73656" y="79332"/>
                  </a:lnTo>
                  <a:lnTo>
                    <a:pt x="73656" y="32164"/>
                  </a:lnTo>
                  <a:lnTo>
                    <a:pt x="135111" y="7568"/>
                  </a:lnTo>
                  <a:close/>
                  <a:moveTo>
                    <a:pt x="36828" y="80441"/>
                  </a:moveTo>
                  <a:cubicBezTo>
                    <a:pt x="37545" y="80441"/>
                    <a:pt x="38263" y="80506"/>
                    <a:pt x="38948" y="80637"/>
                  </a:cubicBezTo>
                  <a:lnTo>
                    <a:pt x="38981" y="80637"/>
                  </a:lnTo>
                  <a:lnTo>
                    <a:pt x="67556" y="86345"/>
                  </a:lnTo>
                  <a:lnTo>
                    <a:pt x="67556" y="107679"/>
                  </a:lnTo>
                  <a:lnTo>
                    <a:pt x="34805" y="101122"/>
                  </a:lnTo>
                  <a:cubicBezTo>
                    <a:pt x="29912" y="100176"/>
                    <a:pt x="26389" y="95870"/>
                    <a:pt x="26389" y="90880"/>
                  </a:cubicBezTo>
                  <a:cubicBezTo>
                    <a:pt x="26389" y="85106"/>
                    <a:pt x="31054" y="80441"/>
                    <a:pt x="36828" y="80441"/>
                  </a:cubicBezTo>
                  <a:close/>
                  <a:moveTo>
                    <a:pt x="111136" y="99295"/>
                  </a:moveTo>
                  <a:cubicBezTo>
                    <a:pt x="116910" y="99295"/>
                    <a:pt x="121607" y="103993"/>
                    <a:pt x="121607" y="109766"/>
                  </a:cubicBezTo>
                  <a:cubicBezTo>
                    <a:pt x="121607" y="114072"/>
                    <a:pt x="118997" y="117889"/>
                    <a:pt x="114985" y="119487"/>
                  </a:cubicBezTo>
                  <a:lnTo>
                    <a:pt x="114952" y="119487"/>
                  </a:lnTo>
                  <a:lnTo>
                    <a:pt x="73656" y="135993"/>
                  </a:lnTo>
                  <a:lnTo>
                    <a:pt x="73656" y="113485"/>
                  </a:lnTo>
                  <a:lnTo>
                    <a:pt x="107189" y="100078"/>
                  </a:lnTo>
                  <a:lnTo>
                    <a:pt x="107221" y="100078"/>
                  </a:lnTo>
                  <a:cubicBezTo>
                    <a:pt x="108461" y="99556"/>
                    <a:pt x="109766" y="99295"/>
                    <a:pt x="111136" y="99295"/>
                  </a:cubicBezTo>
                  <a:close/>
                  <a:moveTo>
                    <a:pt x="141211" y="6786"/>
                  </a:moveTo>
                  <a:lnTo>
                    <a:pt x="202667" y="19083"/>
                  </a:lnTo>
                  <a:lnTo>
                    <a:pt x="202667" y="161469"/>
                  </a:lnTo>
                  <a:lnTo>
                    <a:pt x="141211" y="149171"/>
                  </a:lnTo>
                  <a:lnTo>
                    <a:pt x="141211" y="60576"/>
                  </a:lnTo>
                  <a:lnTo>
                    <a:pt x="171320" y="66578"/>
                  </a:lnTo>
                  <a:cubicBezTo>
                    <a:pt x="171385" y="66610"/>
                    <a:pt x="171417" y="66610"/>
                    <a:pt x="171450" y="66610"/>
                  </a:cubicBezTo>
                  <a:lnTo>
                    <a:pt x="171580" y="66610"/>
                  </a:lnTo>
                  <a:cubicBezTo>
                    <a:pt x="171678" y="66643"/>
                    <a:pt x="171809" y="66643"/>
                    <a:pt x="171939" y="66643"/>
                  </a:cubicBezTo>
                  <a:cubicBezTo>
                    <a:pt x="172070" y="66643"/>
                    <a:pt x="172168" y="66643"/>
                    <a:pt x="172298" y="66610"/>
                  </a:cubicBezTo>
                  <a:lnTo>
                    <a:pt x="172363" y="66610"/>
                  </a:lnTo>
                  <a:cubicBezTo>
                    <a:pt x="172494" y="66610"/>
                    <a:pt x="172624" y="66578"/>
                    <a:pt x="172722" y="66545"/>
                  </a:cubicBezTo>
                  <a:cubicBezTo>
                    <a:pt x="172853" y="66513"/>
                    <a:pt x="172951" y="66480"/>
                    <a:pt x="173081" y="66415"/>
                  </a:cubicBezTo>
                  <a:cubicBezTo>
                    <a:pt x="173081" y="66415"/>
                    <a:pt x="173114" y="66415"/>
                    <a:pt x="173146" y="66382"/>
                  </a:cubicBezTo>
                  <a:cubicBezTo>
                    <a:pt x="173244" y="66349"/>
                    <a:pt x="173342" y="66284"/>
                    <a:pt x="173440" y="66252"/>
                  </a:cubicBezTo>
                  <a:cubicBezTo>
                    <a:pt x="173472" y="66219"/>
                    <a:pt x="173472" y="66219"/>
                    <a:pt x="173472" y="66219"/>
                  </a:cubicBezTo>
                  <a:cubicBezTo>
                    <a:pt x="173570" y="66154"/>
                    <a:pt x="173668" y="66121"/>
                    <a:pt x="173766" y="66056"/>
                  </a:cubicBezTo>
                  <a:cubicBezTo>
                    <a:pt x="173766" y="66023"/>
                    <a:pt x="173799" y="66023"/>
                    <a:pt x="173799" y="65991"/>
                  </a:cubicBezTo>
                  <a:cubicBezTo>
                    <a:pt x="173896" y="65925"/>
                    <a:pt x="173994" y="65860"/>
                    <a:pt x="174092" y="65762"/>
                  </a:cubicBezTo>
                  <a:cubicBezTo>
                    <a:pt x="174092" y="65762"/>
                    <a:pt x="174092" y="65730"/>
                    <a:pt x="174125" y="65730"/>
                  </a:cubicBezTo>
                  <a:cubicBezTo>
                    <a:pt x="174190" y="65664"/>
                    <a:pt x="174255" y="65567"/>
                    <a:pt x="174353" y="65469"/>
                  </a:cubicBezTo>
                  <a:cubicBezTo>
                    <a:pt x="174353" y="65469"/>
                    <a:pt x="174353" y="65469"/>
                    <a:pt x="174353" y="65436"/>
                  </a:cubicBezTo>
                  <a:cubicBezTo>
                    <a:pt x="174451" y="65338"/>
                    <a:pt x="174516" y="65240"/>
                    <a:pt x="174582" y="65142"/>
                  </a:cubicBezTo>
                  <a:cubicBezTo>
                    <a:pt x="174582" y="65110"/>
                    <a:pt x="174582" y="65110"/>
                    <a:pt x="174582" y="65110"/>
                  </a:cubicBezTo>
                  <a:lnTo>
                    <a:pt x="186129" y="45114"/>
                  </a:lnTo>
                  <a:cubicBezTo>
                    <a:pt x="187695" y="42537"/>
                    <a:pt x="188510" y="39569"/>
                    <a:pt x="188510" y="36567"/>
                  </a:cubicBezTo>
                  <a:cubicBezTo>
                    <a:pt x="188510" y="27434"/>
                    <a:pt x="181073" y="19997"/>
                    <a:pt x="171939" y="19997"/>
                  </a:cubicBezTo>
                  <a:cubicBezTo>
                    <a:pt x="162806" y="19997"/>
                    <a:pt x="155368" y="27434"/>
                    <a:pt x="155368" y="36567"/>
                  </a:cubicBezTo>
                  <a:cubicBezTo>
                    <a:pt x="155368" y="39569"/>
                    <a:pt x="156184" y="42537"/>
                    <a:pt x="157717" y="45114"/>
                  </a:cubicBezTo>
                  <a:lnTo>
                    <a:pt x="165905" y="59271"/>
                  </a:lnTo>
                  <a:lnTo>
                    <a:pt x="141211" y="54313"/>
                  </a:lnTo>
                  <a:lnTo>
                    <a:pt x="141211" y="6786"/>
                  </a:lnTo>
                  <a:close/>
                  <a:moveTo>
                    <a:pt x="135111" y="61359"/>
                  </a:moveTo>
                  <a:lnTo>
                    <a:pt x="135111" y="149595"/>
                  </a:lnTo>
                  <a:lnTo>
                    <a:pt x="73656" y="174191"/>
                  </a:lnTo>
                  <a:lnTo>
                    <a:pt x="73656" y="142582"/>
                  </a:lnTo>
                  <a:lnTo>
                    <a:pt x="117236" y="125163"/>
                  </a:lnTo>
                  <a:cubicBezTo>
                    <a:pt x="123597" y="122651"/>
                    <a:pt x="127707" y="116584"/>
                    <a:pt x="127707" y="109766"/>
                  </a:cubicBezTo>
                  <a:cubicBezTo>
                    <a:pt x="127707" y="100633"/>
                    <a:pt x="120269" y="93196"/>
                    <a:pt x="111136" y="93196"/>
                  </a:cubicBezTo>
                  <a:cubicBezTo>
                    <a:pt x="108983" y="93196"/>
                    <a:pt x="106895" y="93587"/>
                    <a:pt x="104938" y="94403"/>
                  </a:cubicBezTo>
                  <a:lnTo>
                    <a:pt x="104905" y="94403"/>
                  </a:lnTo>
                  <a:lnTo>
                    <a:pt x="73656" y="106896"/>
                  </a:lnTo>
                  <a:lnTo>
                    <a:pt x="73656" y="85921"/>
                  </a:lnTo>
                  <a:lnTo>
                    <a:pt x="135111" y="61359"/>
                  </a:lnTo>
                  <a:close/>
                  <a:moveTo>
                    <a:pt x="137949" y="1"/>
                  </a:moveTo>
                  <a:cubicBezTo>
                    <a:pt x="137917" y="33"/>
                    <a:pt x="137884" y="33"/>
                    <a:pt x="137852" y="33"/>
                  </a:cubicBezTo>
                  <a:cubicBezTo>
                    <a:pt x="137721" y="33"/>
                    <a:pt x="137591" y="66"/>
                    <a:pt x="137493" y="98"/>
                  </a:cubicBezTo>
                  <a:lnTo>
                    <a:pt x="137395" y="98"/>
                  </a:lnTo>
                  <a:cubicBezTo>
                    <a:pt x="137297" y="131"/>
                    <a:pt x="137167" y="164"/>
                    <a:pt x="137069" y="196"/>
                  </a:cubicBezTo>
                  <a:cubicBezTo>
                    <a:pt x="137036" y="229"/>
                    <a:pt x="137036" y="229"/>
                    <a:pt x="137036" y="229"/>
                  </a:cubicBezTo>
                  <a:lnTo>
                    <a:pt x="70328" y="26912"/>
                  </a:lnTo>
                  <a:lnTo>
                    <a:pt x="36143" y="20062"/>
                  </a:lnTo>
                  <a:cubicBezTo>
                    <a:pt x="35942" y="20023"/>
                    <a:pt x="35743" y="20004"/>
                    <a:pt x="35546" y="20004"/>
                  </a:cubicBezTo>
                  <a:cubicBezTo>
                    <a:pt x="34112" y="20004"/>
                    <a:pt x="32842" y="21013"/>
                    <a:pt x="32555" y="22476"/>
                  </a:cubicBezTo>
                  <a:cubicBezTo>
                    <a:pt x="32228" y="24139"/>
                    <a:pt x="33272" y="25738"/>
                    <a:pt x="34936" y="26064"/>
                  </a:cubicBezTo>
                  <a:lnTo>
                    <a:pt x="67556" y="32588"/>
                  </a:lnTo>
                  <a:lnTo>
                    <a:pt x="67556" y="80115"/>
                  </a:lnTo>
                  <a:lnTo>
                    <a:pt x="40155" y="74635"/>
                  </a:lnTo>
                  <a:lnTo>
                    <a:pt x="40090" y="74635"/>
                  </a:lnTo>
                  <a:cubicBezTo>
                    <a:pt x="39013" y="74407"/>
                    <a:pt x="37937" y="74309"/>
                    <a:pt x="36828" y="74309"/>
                  </a:cubicBezTo>
                  <a:cubicBezTo>
                    <a:pt x="27694" y="74309"/>
                    <a:pt x="20257" y="81746"/>
                    <a:pt x="20257" y="90880"/>
                  </a:cubicBezTo>
                  <a:cubicBezTo>
                    <a:pt x="20257" y="98774"/>
                    <a:pt x="25868" y="105591"/>
                    <a:pt x="33598" y="107124"/>
                  </a:cubicBezTo>
                  <a:lnTo>
                    <a:pt x="67556" y="113909"/>
                  </a:lnTo>
                  <a:lnTo>
                    <a:pt x="67556" y="136776"/>
                  </a:lnTo>
                  <a:lnTo>
                    <a:pt x="49778" y="133253"/>
                  </a:lnTo>
                  <a:lnTo>
                    <a:pt x="52518" y="130513"/>
                  </a:lnTo>
                  <a:cubicBezTo>
                    <a:pt x="53692" y="129338"/>
                    <a:pt x="53692" y="127381"/>
                    <a:pt x="52518" y="126207"/>
                  </a:cubicBezTo>
                  <a:cubicBezTo>
                    <a:pt x="51915" y="125603"/>
                    <a:pt x="51132" y="125302"/>
                    <a:pt x="50349" y="125302"/>
                  </a:cubicBezTo>
                  <a:cubicBezTo>
                    <a:pt x="49566" y="125302"/>
                    <a:pt x="48783" y="125603"/>
                    <a:pt x="48180" y="126207"/>
                  </a:cubicBezTo>
                  <a:lnTo>
                    <a:pt x="43580" y="130806"/>
                  </a:lnTo>
                  <a:lnTo>
                    <a:pt x="38981" y="126207"/>
                  </a:lnTo>
                  <a:cubicBezTo>
                    <a:pt x="38394" y="125603"/>
                    <a:pt x="37611" y="125302"/>
                    <a:pt x="36828" y="125302"/>
                  </a:cubicBezTo>
                  <a:cubicBezTo>
                    <a:pt x="36045" y="125302"/>
                    <a:pt x="35262" y="125603"/>
                    <a:pt x="34675" y="126207"/>
                  </a:cubicBezTo>
                  <a:cubicBezTo>
                    <a:pt x="33468" y="127381"/>
                    <a:pt x="33468" y="129338"/>
                    <a:pt x="34675" y="130513"/>
                  </a:cubicBezTo>
                  <a:lnTo>
                    <a:pt x="39274" y="135112"/>
                  </a:lnTo>
                  <a:lnTo>
                    <a:pt x="34675" y="139712"/>
                  </a:lnTo>
                  <a:cubicBezTo>
                    <a:pt x="33468" y="140918"/>
                    <a:pt x="33468" y="142843"/>
                    <a:pt x="34675" y="144050"/>
                  </a:cubicBezTo>
                  <a:cubicBezTo>
                    <a:pt x="35262" y="144637"/>
                    <a:pt x="36045" y="144931"/>
                    <a:pt x="36828" y="144931"/>
                  </a:cubicBezTo>
                  <a:cubicBezTo>
                    <a:pt x="37611" y="144931"/>
                    <a:pt x="38394" y="144637"/>
                    <a:pt x="38981" y="144050"/>
                  </a:cubicBezTo>
                  <a:lnTo>
                    <a:pt x="43580" y="139451"/>
                  </a:lnTo>
                  <a:lnTo>
                    <a:pt x="48180" y="144050"/>
                  </a:lnTo>
                  <a:cubicBezTo>
                    <a:pt x="48767" y="144637"/>
                    <a:pt x="49550" y="144931"/>
                    <a:pt x="50332" y="144931"/>
                  </a:cubicBezTo>
                  <a:cubicBezTo>
                    <a:pt x="51115" y="144931"/>
                    <a:pt x="51898" y="144637"/>
                    <a:pt x="52518" y="144050"/>
                  </a:cubicBezTo>
                  <a:cubicBezTo>
                    <a:pt x="53594" y="142941"/>
                    <a:pt x="53692" y="141277"/>
                    <a:pt x="52812" y="140070"/>
                  </a:cubicBezTo>
                  <a:lnTo>
                    <a:pt x="52812" y="140070"/>
                  </a:lnTo>
                  <a:lnTo>
                    <a:pt x="67556" y="143039"/>
                  </a:lnTo>
                  <a:lnTo>
                    <a:pt x="67556" y="174974"/>
                  </a:lnTo>
                  <a:lnTo>
                    <a:pt x="6133" y="162676"/>
                  </a:lnTo>
                  <a:lnTo>
                    <a:pt x="6133" y="20290"/>
                  </a:lnTo>
                  <a:lnTo>
                    <a:pt x="22736" y="23617"/>
                  </a:lnTo>
                  <a:cubicBezTo>
                    <a:pt x="22933" y="23657"/>
                    <a:pt x="23130" y="23676"/>
                    <a:pt x="23324" y="23676"/>
                  </a:cubicBezTo>
                  <a:cubicBezTo>
                    <a:pt x="24742" y="23676"/>
                    <a:pt x="26037" y="22670"/>
                    <a:pt x="26324" y="21236"/>
                  </a:cubicBezTo>
                  <a:cubicBezTo>
                    <a:pt x="26650" y="19573"/>
                    <a:pt x="25574" y="17974"/>
                    <a:pt x="23910" y="17615"/>
                  </a:cubicBezTo>
                  <a:lnTo>
                    <a:pt x="3653" y="13570"/>
                  </a:lnTo>
                  <a:cubicBezTo>
                    <a:pt x="3468" y="13536"/>
                    <a:pt x="3280" y="13519"/>
                    <a:pt x="3092" y="13519"/>
                  </a:cubicBezTo>
                  <a:cubicBezTo>
                    <a:pt x="2385" y="13519"/>
                    <a:pt x="1676" y="13759"/>
                    <a:pt x="1109" y="14223"/>
                  </a:cubicBezTo>
                  <a:cubicBezTo>
                    <a:pt x="424" y="14777"/>
                    <a:pt x="0" y="15658"/>
                    <a:pt x="0" y="16572"/>
                  </a:cubicBezTo>
                  <a:lnTo>
                    <a:pt x="0" y="165188"/>
                  </a:lnTo>
                  <a:cubicBezTo>
                    <a:pt x="0" y="166656"/>
                    <a:pt x="1044" y="167895"/>
                    <a:pt x="2446" y="168189"/>
                  </a:cubicBezTo>
                  <a:lnTo>
                    <a:pt x="69970" y="181693"/>
                  </a:lnTo>
                  <a:lnTo>
                    <a:pt x="70067" y="181693"/>
                  </a:lnTo>
                  <a:cubicBezTo>
                    <a:pt x="70165" y="181726"/>
                    <a:pt x="70231" y="181726"/>
                    <a:pt x="70296" y="181726"/>
                  </a:cubicBezTo>
                  <a:cubicBezTo>
                    <a:pt x="70394" y="181759"/>
                    <a:pt x="70492" y="181759"/>
                    <a:pt x="70622" y="181759"/>
                  </a:cubicBezTo>
                  <a:cubicBezTo>
                    <a:pt x="70720" y="181759"/>
                    <a:pt x="70818" y="181759"/>
                    <a:pt x="70916" y="181726"/>
                  </a:cubicBezTo>
                  <a:lnTo>
                    <a:pt x="71046" y="181726"/>
                  </a:lnTo>
                  <a:cubicBezTo>
                    <a:pt x="71111" y="181693"/>
                    <a:pt x="71144" y="181693"/>
                    <a:pt x="71209" y="181693"/>
                  </a:cubicBezTo>
                  <a:cubicBezTo>
                    <a:pt x="71274" y="181693"/>
                    <a:pt x="71307" y="181661"/>
                    <a:pt x="71372" y="181661"/>
                  </a:cubicBezTo>
                  <a:cubicBezTo>
                    <a:pt x="71405" y="181628"/>
                    <a:pt x="71438" y="181628"/>
                    <a:pt x="71470" y="181628"/>
                  </a:cubicBezTo>
                  <a:cubicBezTo>
                    <a:pt x="71535" y="181595"/>
                    <a:pt x="71601" y="181595"/>
                    <a:pt x="71666" y="181563"/>
                  </a:cubicBezTo>
                  <a:cubicBezTo>
                    <a:pt x="71698" y="181563"/>
                    <a:pt x="71731" y="181530"/>
                    <a:pt x="71731" y="181530"/>
                  </a:cubicBezTo>
                  <a:lnTo>
                    <a:pt x="71796" y="181530"/>
                  </a:lnTo>
                  <a:cubicBezTo>
                    <a:pt x="71796" y="181530"/>
                    <a:pt x="71796" y="181498"/>
                    <a:pt x="71796" y="181498"/>
                  </a:cubicBezTo>
                  <a:lnTo>
                    <a:pt x="138439" y="154847"/>
                  </a:lnTo>
                  <a:lnTo>
                    <a:pt x="205114" y="168189"/>
                  </a:lnTo>
                  <a:cubicBezTo>
                    <a:pt x="205299" y="168223"/>
                    <a:pt x="205487" y="168240"/>
                    <a:pt x="205675" y="168240"/>
                  </a:cubicBezTo>
                  <a:cubicBezTo>
                    <a:pt x="206382" y="168240"/>
                    <a:pt x="207091" y="168000"/>
                    <a:pt x="207658" y="167536"/>
                  </a:cubicBezTo>
                  <a:cubicBezTo>
                    <a:pt x="208343" y="166982"/>
                    <a:pt x="208767" y="166101"/>
                    <a:pt x="208767" y="165188"/>
                  </a:cubicBezTo>
                  <a:lnTo>
                    <a:pt x="208767" y="16572"/>
                  </a:lnTo>
                  <a:cubicBezTo>
                    <a:pt x="208767" y="15104"/>
                    <a:pt x="207723" y="13864"/>
                    <a:pt x="206321" y="13570"/>
                  </a:cubicBezTo>
                  <a:lnTo>
                    <a:pt x="138765" y="66"/>
                  </a:lnTo>
                  <a:lnTo>
                    <a:pt x="138732" y="66"/>
                  </a:lnTo>
                  <a:cubicBezTo>
                    <a:pt x="138602" y="33"/>
                    <a:pt x="138504" y="33"/>
                    <a:pt x="1383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2"/>
            <p:cNvSpPr/>
            <p:nvPr/>
          </p:nvSpPr>
          <p:spPr>
            <a:xfrm>
              <a:off x="4818750" y="2771050"/>
              <a:ext cx="667100" cy="1251000"/>
            </a:xfrm>
            <a:custGeom>
              <a:avLst/>
              <a:gdLst/>
              <a:ahLst/>
              <a:cxnLst/>
              <a:rect l="l" t="t" r="r" b="b"/>
              <a:pathLst>
                <a:path w="26684" h="50040" extrusionOk="0">
                  <a:moveTo>
                    <a:pt x="13114" y="12689"/>
                  </a:moveTo>
                  <a:lnTo>
                    <a:pt x="18986" y="31511"/>
                  </a:lnTo>
                  <a:lnTo>
                    <a:pt x="13832" y="30467"/>
                  </a:lnTo>
                  <a:lnTo>
                    <a:pt x="13799" y="30467"/>
                  </a:lnTo>
                  <a:lnTo>
                    <a:pt x="7242" y="29162"/>
                  </a:lnTo>
                  <a:lnTo>
                    <a:pt x="13114" y="12689"/>
                  </a:lnTo>
                  <a:close/>
                  <a:moveTo>
                    <a:pt x="13310" y="0"/>
                  </a:moveTo>
                  <a:cubicBezTo>
                    <a:pt x="12005" y="0"/>
                    <a:pt x="10863" y="816"/>
                    <a:pt x="10407" y="2023"/>
                  </a:cubicBezTo>
                  <a:lnTo>
                    <a:pt x="294" y="30435"/>
                  </a:lnTo>
                  <a:cubicBezTo>
                    <a:pt x="1" y="31250"/>
                    <a:pt x="66" y="32196"/>
                    <a:pt x="523" y="32946"/>
                  </a:cubicBezTo>
                  <a:cubicBezTo>
                    <a:pt x="947" y="33729"/>
                    <a:pt x="1697" y="34284"/>
                    <a:pt x="2578" y="34447"/>
                  </a:cubicBezTo>
                  <a:lnTo>
                    <a:pt x="10146" y="35980"/>
                  </a:lnTo>
                  <a:lnTo>
                    <a:pt x="10146" y="46973"/>
                  </a:lnTo>
                  <a:cubicBezTo>
                    <a:pt x="10146" y="48669"/>
                    <a:pt x="11516" y="50039"/>
                    <a:pt x="13212" y="50039"/>
                  </a:cubicBezTo>
                  <a:cubicBezTo>
                    <a:pt x="14908" y="50039"/>
                    <a:pt x="16278" y="48669"/>
                    <a:pt x="16278" y="46973"/>
                  </a:cubicBezTo>
                  <a:lnTo>
                    <a:pt x="16278" y="37187"/>
                  </a:lnTo>
                  <a:lnTo>
                    <a:pt x="22835" y="38492"/>
                  </a:lnTo>
                  <a:cubicBezTo>
                    <a:pt x="23030" y="38557"/>
                    <a:pt x="23226" y="38557"/>
                    <a:pt x="23422" y="38557"/>
                  </a:cubicBezTo>
                  <a:cubicBezTo>
                    <a:pt x="24303" y="38557"/>
                    <a:pt x="25118" y="38198"/>
                    <a:pt x="25705" y="37546"/>
                  </a:cubicBezTo>
                  <a:cubicBezTo>
                    <a:pt x="26423" y="36763"/>
                    <a:pt x="26684" y="35621"/>
                    <a:pt x="26358" y="34610"/>
                  </a:cubicBezTo>
                  <a:lnTo>
                    <a:pt x="16213" y="2153"/>
                  </a:lnTo>
                  <a:cubicBezTo>
                    <a:pt x="15821" y="914"/>
                    <a:pt x="14680" y="33"/>
                    <a:pt x="13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2"/>
            <p:cNvSpPr/>
            <p:nvPr/>
          </p:nvSpPr>
          <p:spPr>
            <a:xfrm>
              <a:off x="5494000" y="2264600"/>
              <a:ext cx="667100" cy="1251025"/>
            </a:xfrm>
            <a:custGeom>
              <a:avLst/>
              <a:gdLst/>
              <a:ahLst/>
              <a:cxnLst/>
              <a:rect l="l" t="t" r="r" b="b"/>
              <a:pathLst>
                <a:path w="26684" h="50041" extrusionOk="0">
                  <a:moveTo>
                    <a:pt x="13113" y="12690"/>
                  </a:moveTo>
                  <a:lnTo>
                    <a:pt x="18985" y="31480"/>
                  </a:lnTo>
                  <a:lnTo>
                    <a:pt x="18985" y="31480"/>
                  </a:lnTo>
                  <a:lnTo>
                    <a:pt x="13863" y="30468"/>
                  </a:lnTo>
                  <a:lnTo>
                    <a:pt x="13831" y="30468"/>
                  </a:lnTo>
                  <a:lnTo>
                    <a:pt x="7242" y="29131"/>
                  </a:lnTo>
                  <a:lnTo>
                    <a:pt x="13113" y="12690"/>
                  </a:lnTo>
                  <a:close/>
                  <a:moveTo>
                    <a:pt x="13299" y="0"/>
                  </a:moveTo>
                  <a:cubicBezTo>
                    <a:pt x="12023" y="0"/>
                    <a:pt x="10854" y="808"/>
                    <a:pt x="10438" y="2024"/>
                  </a:cubicBezTo>
                  <a:lnTo>
                    <a:pt x="294" y="30403"/>
                  </a:lnTo>
                  <a:cubicBezTo>
                    <a:pt x="0" y="31251"/>
                    <a:pt x="65" y="32165"/>
                    <a:pt x="522" y="32947"/>
                  </a:cubicBezTo>
                  <a:cubicBezTo>
                    <a:pt x="946" y="33730"/>
                    <a:pt x="1696" y="34285"/>
                    <a:pt x="2577" y="34448"/>
                  </a:cubicBezTo>
                  <a:lnTo>
                    <a:pt x="10177" y="35948"/>
                  </a:lnTo>
                  <a:lnTo>
                    <a:pt x="10177" y="46974"/>
                  </a:lnTo>
                  <a:cubicBezTo>
                    <a:pt x="10177" y="48670"/>
                    <a:pt x="11515" y="50040"/>
                    <a:pt x="13211" y="50040"/>
                  </a:cubicBezTo>
                  <a:cubicBezTo>
                    <a:pt x="14907" y="50040"/>
                    <a:pt x="16277" y="48670"/>
                    <a:pt x="16277" y="46974"/>
                  </a:cubicBezTo>
                  <a:lnTo>
                    <a:pt x="16277" y="37188"/>
                  </a:lnTo>
                  <a:lnTo>
                    <a:pt x="22834" y="38493"/>
                  </a:lnTo>
                  <a:cubicBezTo>
                    <a:pt x="23030" y="38525"/>
                    <a:pt x="23258" y="38558"/>
                    <a:pt x="23454" y="38558"/>
                  </a:cubicBezTo>
                  <a:cubicBezTo>
                    <a:pt x="24302" y="38558"/>
                    <a:pt x="25117" y="38199"/>
                    <a:pt x="25704" y="37547"/>
                  </a:cubicBezTo>
                  <a:cubicBezTo>
                    <a:pt x="26422" y="36731"/>
                    <a:pt x="26683" y="35622"/>
                    <a:pt x="26357" y="34578"/>
                  </a:cubicBezTo>
                  <a:lnTo>
                    <a:pt x="16212" y="2154"/>
                  </a:lnTo>
                  <a:cubicBezTo>
                    <a:pt x="15821" y="882"/>
                    <a:pt x="14679" y="34"/>
                    <a:pt x="13374" y="1"/>
                  </a:cubicBezTo>
                  <a:cubicBezTo>
                    <a:pt x="13349" y="1"/>
                    <a:pt x="13324" y="0"/>
                    <a:pt x="132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p32"/>
          <p:cNvSpPr txBox="1">
            <a:spLocks noGrp="1"/>
          </p:cNvSpPr>
          <p:nvPr>
            <p:ph type="body" idx="1"/>
          </p:nvPr>
        </p:nvSpPr>
        <p:spPr>
          <a:xfrm>
            <a:off x="1590187" y="3083717"/>
            <a:ext cx="2790325" cy="5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>
                <a:latin typeface="Passion One"/>
                <a:ea typeface="Passion One"/>
                <a:cs typeface="Passion One"/>
                <a:sym typeface="Passion One"/>
              </a:rPr>
              <a:t>LxEcoturismo</a:t>
            </a:r>
            <a:endParaRPr sz="3600">
              <a:latin typeface="Passion One"/>
              <a:ea typeface="Passion One"/>
              <a:cs typeface="Passion One"/>
              <a:sym typeface="Passion On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521995" y="2212855"/>
            <a:ext cx="3802831" cy="17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/>
              <a:t>Alcance</a:t>
            </a:r>
            <a:endParaRPr lang="es-MX"/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 idx="2"/>
          </p:nvPr>
        </p:nvSpPr>
        <p:spPr>
          <a:xfrm>
            <a:off x="521995" y="1529695"/>
            <a:ext cx="15546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l="10329" r="24379"/>
          <a:stretch/>
        </p:blipFill>
        <p:spPr>
          <a:xfrm>
            <a:off x="4106700" y="0"/>
            <a:ext cx="50373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16200000">
            <a:off x="115047" y="2161744"/>
            <a:ext cx="1528615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ES"/>
              <a:t>Alcance</a:t>
            </a:r>
            <a:endParaRPr lang="es-MX"/>
          </a:p>
        </p:txBody>
      </p:sp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CB377B26-8206-4210-9D8A-770ECCE4E4C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705" y="221456"/>
            <a:ext cx="7556814" cy="42784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521995" y="2212855"/>
            <a:ext cx="3802831" cy="17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dirty="0"/>
              <a:t>Diseño detallado </a:t>
            </a:r>
            <a:endParaRPr lang="en-US" dirty="0"/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 idx="2"/>
          </p:nvPr>
        </p:nvSpPr>
        <p:spPr>
          <a:xfrm>
            <a:off x="521995" y="1529695"/>
            <a:ext cx="15546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l="10329" r="24379"/>
          <a:stretch/>
        </p:blipFill>
        <p:spPr>
          <a:xfrm>
            <a:off x="4106700" y="0"/>
            <a:ext cx="50373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0639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16200000">
            <a:off x="-1676050" y="2638601"/>
            <a:ext cx="508635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ES" b="1" dirty="0"/>
              <a:t>Modelo de datos</a:t>
            </a:r>
            <a:endParaRPr lang="en-US" dirty="0"/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FE9B53C3-68AC-4260-9835-6A9DD582B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37" y="171116"/>
            <a:ext cx="5292119" cy="480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54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16200000">
            <a:off x="-1771209" y="2505841"/>
            <a:ext cx="5117445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MX"/>
              <a:t>Diagrama de Componentes</a:t>
            </a:r>
            <a:endParaRPr lang="en-US"/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2CCA30EA-B1C1-455E-B7DE-D3F6BEF46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744" y="762266"/>
            <a:ext cx="7579518" cy="384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27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FD861D3-E7F7-40D2-B5D8-2EDB9DF03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Descripción de las Interfaces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B8F8C448-E61F-4EC0-8153-2800C59DA6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590229"/>
              </p:ext>
            </p:extLst>
          </p:nvPr>
        </p:nvGraphicFramePr>
        <p:xfrm>
          <a:off x="1468437" y="493050"/>
          <a:ext cx="3210719" cy="3200400"/>
        </p:xfrm>
        <a:graphic>
          <a:graphicData uri="http://schemas.openxmlformats.org/drawingml/2006/table">
            <a:tbl>
              <a:tblPr>
                <a:tableStyleId>{A5449937-DE8B-491D-B6C8-F8519D2F4B91}</a:tableStyleId>
              </a:tblPr>
              <a:tblGrid>
                <a:gridCol w="1363824">
                  <a:extLst>
                    <a:ext uri="{9D8B030D-6E8A-4147-A177-3AD203B41FA5}">
                      <a16:colId xmlns:a16="http://schemas.microsoft.com/office/drawing/2014/main" val="2914244210"/>
                    </a:ext>
                  </a:extLst>
                </a:gridCol>
                <a:gridCol w="1846895">
                  <a:extLst>
                    <a:ext uri="{9D8B030D-6E8A-4147-A177-3AD203B41FA5}">
                      <a16:colId xmlns:a16="http://schemas.microsoft.com/office/drawing/2014/main" val="1596796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u="none" strike="noStrike" dirty="0">
                          <a:effectLst/>
                        </a:rPr>
                        <a:t>Interfaz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u="none" strike="noStrike" dirty="0">
                          <a:effectLst/>
                        </a:rPr>
                        <a:t>Operaciones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333212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EmailRest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 dirty="0" err="1">
                          <a:effectLst/>
                        </a:rPr>
                        <a:t>SendEmail</a:t>
                      </a:r>
                      <a:endParaRPr lang="es-MX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567218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Cotizacion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crearCotizacion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9754254"/>
                  </a:ext>
                </a:extLst>
              </a:tr>
              <a:tr h="200025">
                <a:tc rowSpan="4"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ConsultaUsuariosRoles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consultarUsuario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37507484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getUserById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3332597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logged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1631582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logout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43172000"/>
                  </a:ext>
                </a:extLst>
              </a:tr>
              <a:tr h="200025">
                <a:tc rowSpan="5"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Actividad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createActivity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9041065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updateActivity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33459874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obtenerActividades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97260941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obtenerActividadPorId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61218022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eliminaractividad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86495516"/>
                  </a:ext>
                </a:extLst>
              </a:tr>
              <a:tr h="200025">
                <a:tc rowSpan="4"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ConsultaActividadesTuristicas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consultaPaquetes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30617353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consultaCategorias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0026389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obtenerImagenes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5733249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 dirty="0" err="1">
                          <a:effectLst/>
                        </a:rPr>
                        <a:t>buscarActividades</a:t>
                      </a:r>
                      <a:endParaRPr lang="es-MX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16641212"/>
                  </a:ext>
                </a:extLst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4FDEF407-87A5-41B3-92DB-15284C32BD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604241"/>
              </p:ext>
            </p:extLst>
          </p:nvPr>
        </p:nvGraphicFramePr>
        <p:xfrm>
          <a:off x="5161756" y="1724369"/>
          <a:ext cx="2967832" cy="3072765"/>
        </p:xfrm>
        <a:graphic>
          <a:graphicData uri="http://schemas.openxmlformats.org/drawingml/2006/table">
            <a:tbl>
              <a:tblPr>
                <a:tableStyleId>{A5449937-DE8B-491D-B6C8-F8519D2F4B91}</a:tableStyleId>
              </a:tblPr>
              <a:tblGrid>
                <a:gridCol w="1546225">
                  <a:extLst>
                    <a:ext uri="{9D8B030D-6E8A-4147-A177-3AD203B41FA5}">
                      <a16:colId xmlns:a16="http://schemas.microsoft.com/office/drawing/2014/main" val="1138980008"/>
                    </a:ext>
                  </a:extLst>
                </a:gridCol>
                <a:gridCol w="1421607">
                  <a:extLst>
                    <a:ext uri="{9D8B030D-6E8A-4147-A177-3AD203B41FA5}">
                      <a16:colId xmlns:a16="http://schemas.microsoft.com/office/drawing/2014/main" val="4054353736"/>
                    </a:ext>
                  </a:extLst>
                </a:gridCol>
              </a:tblGrid>
              <a:tr h="142054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u="none" strike="noStrike" dirty="0">
                          <a:effectLst/>
                        </a:rPr>
                        <a:t>Interfaz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u="none" strike="noStrike" dirty="0">
                          <a:effectLst/>
                        </a:rPr>
                        <a:t>Operaciones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832536"/>
                  </a:ext>
                </a:extLst>
              </a:tr>
              <a:tr h="200025">
                <a:tc rowSpan="2"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ConsultaSitioTuristico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obtenerSitios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18925817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obtenerDepartamentos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4523301"/>
                  </a:ext>
                </a:extLst>
              </a:tr>
              <a:tr h="200025">
                <a:tc rowSpan="5"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HospedajeController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createHospedaje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38852607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updateHospedaje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1587300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listTransport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82216467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getLodgingById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77524038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deleteLodging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44011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Image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uplaodImage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7446102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InformacionActividad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consultarInformacionActividad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63823085"/>
                  </a:ext>
                </a:extLst>
              </a:tr>
              <a:tr h="200025">
                <a:tc rowSpan="5"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TransporteController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createTransport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90786328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updateTransport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95900854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listTransport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4591652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getTransportById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95163041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 dirty="0" err="1">
                          <a:effectLst/>
                        </a:rPr>
                        <a:t>deleteTransport</a:t>
                      </a:r>
                      <a:endParaRPr lang="es-MX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08648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4467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16200000">
            <a:off x="-1751273" y="2519132"/>
            <a:ext cx="5117445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MX"/>
              <a:t>Diagrama  de Despliegue</a:t>
            </a:r>
            <a:endParaRPr lang="en-US"/>
          </a:p>
        </p:txBody>
      </p:sp>
      <p:pic>
        <p:nvPicPr>
          <p:cNvPr id="2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58591F-5EF7-4A23-9AFF-4413170CC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645" y="381109"/>
            <a:ext cx="7704239" cy="381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33401"/>
      </p:ext>
    </p:extLst>
  </p:cSld>
  <p:clrMapOvr>
    <a:masterClrMapping/>
  </p:clrMapOvr>
</p:sld>
</file>

<file path=ppt/theme/theme1.xml><?xml version="1.0" encoding="utf-8"?>
<a:theme xmlns:a="http://schemas.openxmlformats.org/drawingml/2006/main" name="Free Tour Company by Slidesgo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EEEEEE"/>
      </a:lt2>
      <a:accent1>
        <a:srgbClr val="6DD6B8"/>
      </a:accent1>
      <a:accent2>
        <a:srgbClr val="434343"/>
      </a:accent2>
      <a:accent3>
        <a:srgbClr val="78909C"/>
      </a:accent3>
      <a:accent4>
        <a:srgbClr val="4C9983"/>
      </a:accent4>
      <a:accent5>
        <a:srgbClr val="FFD966"/>
      </a:accent5>
      <a:accent6>
        <a:srgbClr val="F9CB9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21CF5B3C487F45935B29771A3F7984" ma:contentTypeVersion="8" ma:contentTypeDescription="Create a new document." ma:contentTypeScope="" ma:versionID="e0cc3ee64bdda25e30beaf74be1b4b10">
  <xsd:schema xmlns:xsd="http://www.w3.org/2001/XMLSchema" xmlns:xs="http://www.w3.org/2001/XMLSchema" xmlns:p="http://schemas.microsoft.com/office/2006/metadata/properties" xmlns:ns2="a03cf6cc-a91a-4b56-8556-3f542d6c4a90" targetNamespace="http://schemas.microsoft.com/office/2006/metadata/properties" ma:root="true" ma:fieldsID="e5a81da10c4a72dfd2045b8acfc6ceb7" ns2:_="">
    <xsd:import namespace="a03cf6cc-a91a-4b56-8556-3f542d6c4a9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3cf6cc-a91a-4b56-8556-3f542d6c4a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4A74BE3-A6D1-4797-8D00-EEF9D21D9EF9}"/>
</file>

<file path=customXml/itemProps2.xml><?xml version="1.0" encoding="utf-8"?>
<ds:datastoreItem xmlns:ds="http://schemas.openxmlformats.org/officeDocument/2006/customXml" ds:itemID="{CF9C3AFA-D393-4D2F-81E4-B60FD7C31D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7BAF2C6-04E8-473F-A1AB-0F1D7302B8D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145</Words>
  <Application>Microsoft Office PowerPoint</Application>
  <PresentationFormat>Presentación en pantalla (16:9)</PresentationFormat>
  <Paragraphs>86</Paragraphs>
  <Slides>15</Slides>
  <Notes>13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6" baseType="lpstr">
      <vt:lpstr>Free Tour Company by Slidesgo</vt:lpstr>
      <vt:lpstr>LxEcoturismo</vt:lpstr>
      <vt:lpstr>Agenda</vt:lpstr>
      <vt:lpstr>Alcance</vt:lpstr>
      <vt:lpstr>Alcance</vt:lpstr>
      <vt:lpstr>Diseño detallado </vt:lpstr>
      <vt:lpstr>Modelo de datos</vt:lpstr>
      <vt:lpstr>Diagrama de Componentes</vt:lpstr>
      <vt:lpstr>Descripción de las Interfaces</vt:lpstr>
      <vt:lpstr>Diagrama  de Despliegue</vt:lpstr>
      <vt:lpstr>Reporte Gerencial</vt:lpstr>
      <vt:lpstr>Seguimiento al proyecto </vt:lpstr>
      <vt:lpstr>Starfish  </vt:lpstr>
      <vt:lpstr>Starfsh</vt:lpstr>
      <vt:lpstr>Demo! 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LxEcoturismo</dc:title>
  <dc:creator>Rigo</dc:creator>
  <cp:lastModifiedBy>Luz Edith González Palencia</cp:lastModifiedBy>
  <cp:revision>67</cp:revision>
  <dcterms:modified xsi:type="dcterms:W3CDTF">2020-10-01T22:00:03Z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0x0101003921CF5B3C487F45935B29771A3F7984</vt:lpwstr>
  </property>
</Properties>
</file>